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7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0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0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6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6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51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0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5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B4DC4-5C3C-4459-ABD5-8D32CB310707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19C0B-D11A-45C3-B6D0-6CF021EF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Stilizarea</a:t>
            </a:r>
            <a:r>
              <a:rPr lang="en-GB" dirty="0"/>
              <a:t> </a:t>
            </a:r>
            <a:r>
              <a:rPr lang="ro-RO" dirty="0"/>
              <a:t>î</a:t>
            </a:r>
            <a:r>
              <a:rPr lang="en-GB" dirty="0"/>
              <a:t>n </a:t>
            </a:r>
            <a:r>
              <a:rPr lang="en-GB" dirty="0" err="1"/>
              <a:t>coafur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dirty="0"/>
              <a:t>Modulul 4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dirty="0"/>
              <a:t>Clasa a-XII-a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dirty="0"/>
              <a:t>Profesor  BUDALĂ MIRELA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17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7709"/>
            <a:ext cx="10515600" cy="453455"/>
          </a:xfrm>
        </p:spPr>
        <p:txBody>
          <a:bodyPr>
            <a:normAutofit fontScale="90000"/>
          </a:bodyPr>
          <a:lstStyle/>
          <a:p>
            <a:r>
              <a:rPr lang="ro-RO"/>
              <a:t>                         </a:t>
            </a:r>
            <a:r>
              <a:rPr lang="ro-RO" dirty="0"/>
              <a:t>PRINCIPIUL SUPRAPUNERII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889686"/>
            <a:ext cx="5181600" cy="5287277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 </a:t>
            </a:r>
          </a:p>
          <a:p>
            <a:endParaRPr lang="ro-RO" dirty="0"/>
          </a:p>
          <a:p>
            <a:r>
              <a:rPr lang="ro-RO" dirty="0"/>
              <a:t>DOUĂ ELEMENTE SE POT SUPRAPUNE, ACOPERINDU-SE TOTAL SAU PARȚIAL</a:t>
            </a:r>
          </a:p>
          <a:p>
            <a:r>
              <a:rPr lang="ro-RO" dirty="0"/>
              <a:t>POZIȚIA ELEMENTELOR POATE FI SPRE DREAPTA SAU SPRE STÂNGA, MAI SUS SAU MAI JOS.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889686"/>
            <a:ext cx="4705865" cy="528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41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423"/>
            <a:ext cx="10515600" cy="518982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            PRINCIPIUL GRADAȚIEI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/>
              <a:t>PRESUPUNE O TRECERE LENTĂ DE LA MARE LA MIC</a:t>
            </a:r>
          </a:p>
          <a:p>
            <a:r>
              <a:rPr lang="ro-RO" dirty="0"/>
              <a:t>DE LA O CULOARE INTENSĂ LA UNA MAI ȘTEARSĂ</a:t>
            </a:r>
          </a:p>
          <a:p>
            <a:r>
              <a:rPr lang="ro-RO" dirty="0"/>
              <a:t>DE LA TON ÎNCHIS LA TON DESCHIS SAU INVERS</a:t>
            </a:r>
          </a:p>
          <a:p>
            <a:r>
              <a:rPr lang="ro-RO" dirty="0"/>
              <a:t>GRADAȚIA POATE FI DE CULOARE, DE MOTIV SAU CA REZULTAT AL FUNCȚIONALITĂȚII( BOABELE DE PE ȘTIULEȚII DE  PORUMB, FLOAREA SOARELUI)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5514" y="1013254"/>
            <a:ext cx="4349578" cy="51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158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0836"/>
            <a:ext cx="10515600" cy="526474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            FORME COMPOZIȚIONALE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11382"/>
            <a:ext cx="5181600" cy="5165581"/>
          </a:xfrm>
        </p:spPr>
        <p:txBody>
          <a:bodyPr>
            <a:normAutofit/>
          </a:bodyPr>
          <a:lstStyle/>
          <a:p>
            <a:r>
              <a:rPr lang="ro-RO" dirty="0"/>
              <a:t>FRIZA= COMPOZIȚIE CARE SE DESFĂȘOARĂ DE OBICEI PE ORIZONTALĂ SUB FORMA UNEI BENZI</a:t>
            </a:r>
          </a:p>
          <a:p>
            <a:r>
              <a:rPr lang="ro-RO" dirty="0"/>
              <a:t>CHENARUL= BANDĂ CE DECOREAZĂ O SUPRAFAȚĂ DE JUR ÎMPREJUR</a:t>
            </a:r>
          </a:p>
          <a:p>
            <a:r>
              <a:rPr lang="ro-RO" dirty="0"/>
              <a:t>JOCUL DE FOND = ANSAMBLU ÎN CARE UN MOTIV SAU MAI MULTE SUNT DISTRIBUITE PE O SUPRAFAȚĂ, ȘI  NU ESTE LIMITATĂ ÎN VREUN FEL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1" y="914400"/>
            <a:ext cx="4804718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995"/>
            <a:ext cx="10515600" cy="790833"/>
          </a:xfrm>
        </p:spPr>
        <p:txBody>
          <a:bodyPr>
            <a:normAutofit/>
          </a:bodyPr>
          <a:lstStyle/>
          <a:p>
            <a:r>
              <a:rPr lang="ro-RO" dirty="0"/>
              <a:t>                                STILIZAREA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54811" y="963828"/>
            <a:ext cx="4744994" cy="5189837"/>
          </a:xfrm>
          <a:prstGeom prst="rect">
            <a:avLst/>
          </a:prstGeom>
        </p:spPr>
      </p:pic>
      <p:sp>
        <p:nvSpPr>
          <p:cNvPr id="5" name="Rectangle 1"/>
          <p:cNvSpPr>
            <a:spLocks noGrp="1" noChangeArrowheads="1"/>
          </p:cNvSpPr>
          <p:nvPr>
            <p:ph sz="half" idx="1"/>
          </p:nvPr>
        </p:nvSpPr>
        <p:spPr bwMode="auto">
          <a:xfrm>
            <a:off x="997526" y="1996392"/>
            <a:ext cx="4752109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STILIZÁ,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24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stilizez</a:t>
            </a:r>
            <a:r>
              <a:rPr kumimoji="0" lang="en-US" altLang="en-U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vb.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I. 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Tranz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o-RO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 da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unui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text o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formă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corectă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îngrijită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o-RO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artele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plastice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 reproduce un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obiect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natură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linii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esențiale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scop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decorativ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047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691"/>
            <a:ext cx="10515600" cy="803565"/>
          </a:xfrm>
        </p:spPr>
        <p:txBody>
          <a:bodyPr>
            <a:normAutofit/>
          </a:bodyPr>
          <a:lstStyle/>
          <a:p>
            <a:r>
              <a:rPr lang="ro-RO" dirty="0"/>
              <a:t>                             COMPOZIȚIA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28256"/>
            <a:ext cx="5181600" cy="5248707"/>
          </a:xfrm>
        </p:spPr>
        <p:txBody>
          <a:bodyPr>
            <a:normAutofit fontScale="92500" lnSpcReduction="10000"/>
          </a:bodyPr>
          <a:lstStyle/>
          <a:p>
            <a:r>
              <a:rPr lang="ro-RO" dirty="0"/>
              <a:t>2 TIPURI: 1. PLASTICĂ</a:t>
            </a:r>
          </a:p>
          <a:p>
            <a:pPr marL="0" indent="0">
              <a:buNone/>
            </a:pPr>
            <a:r>
              <a:rPr lang="ro-RO" dirty="0"/>
              <a:t>                    2. DECORATIVĂ</a:t>
            </a:r>
          </a:p>
          <a:p>
            <a:pPr marL="0" indent="0">
              <a:buNone/>
            </a:pPr>
            <a:r>
              <a:rPr lang="ro-RO" dirty="0"/>
              <a:t>1. COMPOZIȚIA PLASTICĂ=  SPAȚIU CREAT PE O SUPRAFAȚĂ CA UN TOT UNITAR DUPĂ PRINCIPII COMPOZIȚIONALE CARE STABILESC LEGĂTURA DINTRE CONȚINUT ȘI FORMĂ;</a:t>
            </a:r>
          </a:p>
          <a:p>
            <a:pPr marL="0" indent="0">
              <a:buNone/>
            </a:pPr>
            <a:r>
              <a:rPr lang="ro-RO" dirty="0"/>
              <a:t>2. COMPOZIȚIA DECORATIVĂ= PREIA ELEMENTE GEOMETRICE / ELEMENTE DIN NATURĂ PE CARE LE INTERPRETEAZĂ ȘI LE TRANSFORMĂ ÎN ELEMENTE DECORATIVE PRIN  PROCESUL NUMIT STILIZARE.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928688"/>
            <a:ext cx="4656437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7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7708"/>
            <a:ext cx="10515600" cy="84026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/>
              <a:t>              ELEMENTE ALE COMPOZIȚIEI DECORATIVE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60389"/>
            <a:ext cx="5181600" cy="4916574"/>
          </a:xfrm>
        </p:spPr>
        <p:txBody>
          <a:bodyPr>
            <a:normAutofit lnSpcReduction="10000"/>
          </a:bodyPr>
          <a:lstStyle/>
          <a:p>
            <a:r>
              <a:rPr lang="ro-RO" dirty="0"/>
              <a:t> POARTĂ NUMELE DE ORNAMENT ȘI AȘEZATE PE SUPRAFAȚA DATĂ DEVIN ELEMENTE SAU MOTIVE DECORATIVE;</a:t>
            </a:r>
          </a:p>
          <a:p>
            <a:r>
              <a:rPr lang="ro-RO" dirty="0"/>
              <a:t>ACESTE ELEMENTE SE FOLOSESC LA ÎNFRUMUSEȚAREA UNEI LUCRĂRI</a:t>
            </a:r>
          </a:p>
          <a:p>
            <a:r>
              <a:rPr lang="ro-RO" dirty="0"/>
              <a:t>POT FI REALIZATE DIN  AȘEZAREA FIGURILOR GEOMETRICE ȚINÂND SEAMA DE SIMETRIE ȘI RITM SAU PRIN REDAREA OBIECTELOR DIN LUMEA REALĂ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5514" y="1037968"/>
            <a:ext cx="4448432" cy="513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6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995"/>
            <a:ext cx="10515600" cy="436605"/>
          </a:xfrm>
        </p:spPr>
        <p:txBody>
          <a:bodyPr>
            <a:normAutofit fontScale="90000"/>
          </a:bodyPr>
          <a:lstStyle/>
          <a:p>
            <a:pPr algn="ctr"/>
            <a:r>
              <a:rPr lang="ro-RO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REDAREA ELEMENTELOR DIN NATURĂ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61535"/>
            <a:ext cx="5181600" cy="5015428"/>
          </a:xfrm>
        </p:spPr>
        <p:txBody>
          <a:bodyPr>
            <a:normAutofit/>
          </a:bodyPr>
          <a:lstStyle/>
          <a:p>
            <a:r>
              <a:rPr lang="ro-RO" dirty="0"/>
              <a:t> CEL MAI BINE POT FI IMITATE   PLANTELE, ANIMALELE ȘI OMUL. ACESTEA SUNT NUMITE FORME ORGANICE</a:t>
            </a:r>
          </a:p>
          <a:p>
            <a:r>
              <a:rPr lang="ro-RO" dirty="0"/>
              <a:t>FULGII DE ZĂPADĂ, NORII, FOCUL, PĂMÂNTUL, ETC.</a:t>
            </a:r>
          </a:p>
          <a:p>
            <a:r>
              <a:rPr lang="ro-RO" dirty="0"/>
              <a:t>STILIZAREA= PROCEDEU DE SIMPLIFICARE PRIN PĂSTRAREA UNOR ELEMENTE SAU DETALII CARACTERISTICE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840259"/>
            <a:ext cx="4953000" cy="533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95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546"/>
            <a:ext cx="10515600" cy="554182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PRINCIPIILE ARTEI DECORATIVE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o-RO" dirty="0"/>
              <a:t>PRINCIPIUL REPETIȚIEI</a:t>
            </a:r>
          </a:p>
          <a:p>
            <a:pPr>
              <a:buFontTx/>
              <a:buChar char="-"/>
            </a:pPr>
            <a:r>
              <a:rPr lang="ro-RO" dirty="0"/>
              <a:t>SE UTILIZEAZĂ UN ELEMENT UNIC</a:t>
            </a:r>
          </a:p>
          <a:p>
            <a:pPr>
              <a:buFontTx/>
              <a:buChar char="-"/>
            </a:pPr>
            <a:r>
              <a:rPr lang="ro-RO" dirty="0"/>
              <a:t> SE REPETĂ ȚINÂND SEAMA DE DISTANȚA DINTRE PRIMUL ȘI CEL DE AL DOILEA ELEMENT REPETAT;</a:t>
            </a:r>
          </a:p>
          <a:p>
            <a:pPr>
              <a:buFontTx/>
              <a:buChar char="-"/>
            </a:pPr>
            <a:r>
              <a:rPr lang="ro-RO" dirty="0"/>
              <a:t>POZIȚIA IDENTICĂ </a:t>
            </a:r>
          </a:p>
          <a:p>
            <a:pPr>
              <a:buFontTx/>
              <a:buChar char="-"/>
            </a:pPr>
            <a:r>
              <a:rPr lang="ro-RO" dirty="0"/>
              <a:t> DIRECȚIA ÎN CARE SE DESFĂȘOARĂ REPETIȚIA, POATE FI ȘI  ÎN SENS OPUS AȘEZĂRII PRIMEI LINII</a:t>
            </a:r>
            <a:endParaRPr lang="en-US" dirty="0"/>
          </a:p>
        </p:txBody>
      </p:sp>
      <p:pic>
        <p:nvPicPr>
          <p:cNvPr id="2050" name="Picture 2" descr="Imagine similară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91491"/>
            <a:ext cx="5002427" cy="476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602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996"/>
            <a:ext cx="10515600" cy="575150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             PRINCIPIUL ALTERNANȚEI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13254"/>
            <a:ext cx="5181600" cy="5163709"/>
          </a:xfrm>
        </p:spPr>
        <p:txBody>
          <a:bodyPr/>
          <a:lstStyle/>
          <a:p>
            <a:endParaRPr lang="ro-RO" dirty="0"/>
          </a:p>
          <a:p>
            <a:r>
              <a:rPr lang="ro-RO" dirty="0"/>
              <a:t>SUPRAPUNEREA A DOUĂ MAXIM TREI ELEMENTE DIFERITE, ÎN VEDEREA OBȚINERII UNEI FORME VARIATE</a:t>
            </a:r>
          </a:p>
          <a:p>
            <a:r>
              <a:rPr lang="ro-RO" dirty="0"/>
              <a:t>POATE FI ALTERNANȚA CROMATICĂ, ALTERNANȚA DE POZIȚIE ȘI ALTERNANȚA DE MOTIV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013254"/>
            <a:ext cx="4417445" cy="51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0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996"/>
            <a:ext cx="10515600" cy="593124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        PRINCIPIUL SIMETRIEI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o-RO" dirty="0"/>
              <a:t>SIMETRIE= PROPORȚIE,ECHILIBRU</a:t>
            </a:r>
          </a:p>
          <a:p>
            <a:r>
              <a:rPr lang="ro-RO" dirty="0"/>
              <a:t>SIMETRIA POATE FI:</a:t>
            </a:r>
          </a:p>
          <a:p>
            <a:pPr>
              <a:buFontTx/>
              <a:buChar char="-"/>
            </a:pPr>
            <a:r>
              <a:rPr lang="ro-RO" dirty="0"/>
              <a:t>SIMETRIE BILATERALĂ EVIDENTĂ LA ANIMALE, LA CORPUL OMENESC, ARIPILE FLUTURELUI, ETC.</a:t>
            </a:r>
          </a:p>
          <a:p>
            <a:pPr>
              <a:buFontTx/>
              <a:buChar char="-"/>
            </a:pPr>
            <a:r>
              <a:rPr lang="ro-RO" dirty="0"/>
              <a:t>SIMETRIA FAȚĂ DE O AXĂ ORIZONTALĂ ȘI DE O AXĂ VERTICALĂ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1945" y="1087395"/>
            <a:ext cx="4349579" cy="508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6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996"/>
            <a:ext cx="10515600" cy="492022"/>
          </a:xfrm>
        </p:spPr>
        <p:txBody>
          <a:bodyPr>
            <a:normAutofit fontScale="90000"/>
          </a:bodyPr>
          <a:lstStyle/>
          <a:p>
            <a:r>
              <a:rPr lang="ro-RO" dirty="0"/>
              <a:t>                          PRINCIPIUL CONJUGĂRII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o-RO" dirty="0"/>
              <a:t>FOLOSIREA LINIILOR SIMPLE DE DIFERITE GROSIMI</a:t>
            </a:r>
          </a:p>
          <a:p>
            <a:r>
              <a:rPr lang="ro-RO" dirty="0"/>
              <a:t>SE POT GRUPA MAI MULTE ELEMENTE IDENTICE SAU DIFERITE, SIMETRICE SAU ASIMETRICE, PE O PARTE SAU ALTA A UNEI AXE, A UNUI PUNCT SAU PETE DECORATIVE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52519" y="864974"/>
            <a:ext cx="4300151" cy="531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534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512</Words>
  <Application>Microsoft Office PowerPoint</Application>
  <PresentationFormat>Ecran lat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Stilizarea în coafură</vt:lpstr>
      <vt:lpstr>                                STILIZAREA</vt:lpstr>
      <vt:lpstr>                             COMPOZIȚIA</vt:lpstr>
      <vt:lpstr>              ELEMENTE ALE COMPOZIȚIEI DECORATIVE</vt:lpstr>
      <vt:lpstr> REDAREA ELEMENTELOR DIN NATURĂ</vt:lpstr>
      <vt:lpstr>             PRINCIPIILE ARTEI DECORATIVE</vt:lpstr>
      <vt:lpstr>                          PRINCIPIUL ALTERNANȚEI</vt:lpstr>
      <vt:lpstr>                     PRINCIPIUL SIMETRIEI</vt:lpstr>
      <vt:lpstr>                          PRINCIPIUL CONJUGĂRII</vt:lpstr>
      <vt:lpstr>                         PRINCIPIUL SUPRAPUNERII</vt:lpstr>
      <vt:lpstr>                         PRINCIPIUL GRADAȚIEI</vt:lpstr>
      <vt:lpstr>                         FORME COMPOZIȚIONALE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Stilizarea în coafură</dc:title>
  <dc:creator>Bacau</dc:creator>
  <cp:lastModifiedBy>IULIAN-MIRCEA</cp:lastModifiedBy>
  <cp:revision>20</cp:revision>
  <dcterms:created xsi:type="dcterms:W3CDTF">2020-01-22T18:38:00Z</dcterms:created>
  <dcterms:modified xsi:type="dcterms:W3CDTF">2020-05-05T04:31:46Z</dcterms:modified>
</cp:coreProperties>
</file>